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0" r:id="rId5"/>
    <p:sldId id="270" r:id="rId6"/>
    <p:sldId id="262" r:id="rId7"/>
    <p:sldId id="268" r:id="rId8"/>
    <p:sldId id="263" r:id="rId9"/>
    <p:sldId id="267" r:id="rId10"/>
    <p:sldId id="264" r:id="rId11"/>
    <p:sldId id="271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8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2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7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8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4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8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3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5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8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5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1714-52A5-4D6C-8E2D-6FAFF60E517B}" type="datetimeFigureOut">
              <a:rPr lang="en-US" smtClean="0"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2B514-89B9-484B-9658-7158F149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9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4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chemeClr val="accent6"/>
                </a:solidFill>
              </a:rPr>
              <a:t>o</a:t>
            </a:r>
            <a:r>
              <a:rPr lang="en-US" dirty="0" smtClean="0">
                <a:solidFill>
                  <a:schemeClr val="accent1"/>
                </a:solidFill>
              </a:rPr>
              <a:t>l</a:t>
            </a:r>
            <a:r>
              <a:rPr lang="en-US" dirty="0" smtClean="0">
                <a:solidFill>
                  <a:srgbClr val="C00000"/>
                </a:solidFill>
              </a:rPr>
              <a:t>o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92D050"/>
                </a:solidFill>
              </a:rPr>
              <a:t>u</a:t>
            </a:r>
            <a:r>
              <a:rPr lang="en-US" dirty="0" smtClean="0">
                <a:solidFill>
                  <a:srgbClr val="C00000"/>
                </a:solidFill>
              </a:rPr>
              <a:t>l </a:t>
            </a:r>
            <a:r>
              <a:rPr lang="en-US" dirty="0" smtClean="0"/>
              <a:t>cake….</a:t>
            </a:r>
            <a:r>
              <a:rPr lang="en-US" dirty="0" smtClean="0"/>
              <a:t>v2.0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97" y="2072640"/>
            <a:ext cx="6298063" cy="43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39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54" y="439529"/>
            <a:ext cx="2264764" cy="8790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Score 4+4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06" y="-1"/>
            <a:ext cx="6853688" cy="685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2575" y="3543300"/>
            <a:ext cx="1103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5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54" y="439529"/>
            <a:ext cx="2264764" cy="8790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Score 4+4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2575" y="3543300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231" y="81257"/>
            <a:ext cx="7037329" cy="683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54" y="439529"/>
            <a:ext cx="2264764" cy="8790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Score 4+5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2575" y="3543300"/>
            <a:ext cx="1061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B14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50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54" y="439529"/>
            <a:ext cx="2264764" cy="87905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HGPIN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2575" y="3543300"/>
            <a:ext cx="898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I12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348" y="0"/>
            <a:ext cx="6736080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8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" y="201224"/>
            <a:ext cx="6341051" cy="6341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461" y="94891"/>
            <a:ext cx="2789803" cy="2965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13810" y="2758190"/>
            <a:ext cx="1933731" cy="196371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13947" y="2286000"/>
            <a:ext cx="767751" cy="75219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017" y="3929351"/>
            <a:ext cx="1463811" cy="158509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588589" y="3200400"/>
            <a:ext cx="517585" cy="3795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438986" y="3553255"/>
            <a:ext cx="767751" cy="75219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018" y="3948721"/>
            <a:ext cx="1510307" cy="1585097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2213852" y="3195403"/>
            <a:ext cx="1413554" cy="879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D1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882274" y="5832548"/>
            <a:ext cx="1413554" cy="879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D1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828" y="111388"/>
            <a:ext cx="2720768" cy="29489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833" y="3948721"/>
            <a:ext cx="1423215" cy="1585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4330" y="3929351"/>
            <a:ext cx="1347669" cy="16044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1822" y="462961"/>
            <a:ext cx="434378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4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" y="-282190"/>
            <a:ext cx="6080760" cy="60807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58441" y="3672839"/>
            <a:ext cx="1813559" cy="117348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61906" y="902595"/>
            <a:ext cx="1836914" cy="121576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954781" y="5678101"/>
            <a:ext cx="1413554" cy="879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K19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432" y="2596932"/>
            <a:ext cx="3144335" cy="174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78" y="0"/>
            <a:ext cx="2770644" cy="1838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432" y="4434971"/>
            <a:ext cx="3144335" cy="1941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608" y="-34000"/>
            <a:ext cx="2620849" cy="18723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62" y="0"/>
            <a:ext cx="434378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75253" cy="68752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20091" y="2380892"/>
            <a:ext cx="1510146" cy="154846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20838" y="404595"/>
            <a:ext cx="1863305" cy="16053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36962" y="4066506"/>
            <a:ext cx="2100532" cy="20064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841" y="0"/>
            <a:ext cx="2380892" cy="23808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049" y="2450353"/>
            <a:ext cx="2268683" cy="19745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804" y="4630387"/>
            <a:ext cx="2259927" cy="2122188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5541493" y="5996194"/>
            <a:ext cx="1413554" cy="879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FF00"/>
                </a:solidFill>
              </a:rPr>
              <a:t>D18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073" y="142985"/>
            <a:ext cx="161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Score 4+4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3461" y="0"/>
            <a:ext cx="2423740" cy="23808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5797" y="2412298"/>
            <a:ext cx="2319067" cy="2050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5797" y="4628654"/>
            <a:ext cx="2319067" cy="21239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410" y="221423"/>
            <a:ext cx="434378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2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" y="-338923"/>
            <a:ext cx="7021519" cy="70215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0607" y="916186"/>
            <a:ext cx="1425183" cy="131647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99360" y="135572"/>
            <a:ext cx="1800907" cy="115220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99360" y="4823459"/>
            <a:ext cx="1281598" cy="74019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11733" y="5978941"/>
            <a:ext cx="1413554" cy="879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C7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27024" y="-126038"/>
            <a:ext cx="161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Score 4+4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444" y="312002"/>
            <a:ext cx="1920357" cy="1546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862" y="4630366"/>
            <a:ext cx="1748849" cy="11263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414" y="135572"/>
            <a:ext cx="1988992" cy="13412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945" y="1574423"/>
            <a:ext cx="1987461" cy="1255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510" y="2030351"/>
            <a:ext cx="1901291" cy="17475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7801" y="4630366"/>
            <a:ext cx="1830635" cy="11263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1714" y="387736"/>
            <a:ext cx="434378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9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252" y="-99060"/>
            <a:ext cx="6848475" cy="6848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370" y="689252"/>
            <a:ext cx="1566949" cy="184820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2369672"/>
            <a:ext cx="1463040" cy="155968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90874" y="4560408"/>
            <a:ext cx="2266951" cy="151258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625" y="2627366"/>
            <a:ext cx="1996613" cy="2080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625" y="4922734"/>
            <a:ext cx="2286261" cy="18266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625" y="348455"/>
            <a:ext cx="1664037" cy="2021217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-140654" y="5978941"/>
            <a:ext cx="1413554" cy="879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FF00"/>
                </a:solidFill>
              </a:rPr>
              <a:t>B14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6552" y="86845"/>
            <a:ext cx="161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Score 4+5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662" y="348455"/>
            <a:ext cx="1689024" cy="20212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5640" y="2601214"/>
            <a:ext cx="2259282" cy="21065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5257" y="4939348"/>
            <a:ext cx="2528289" cy="18100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70" y="689252"/>
            <a:ext cx="434378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" y="0"/>
            <a:ext cx="6734259" cy="67342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7610" y="585328"/>
            <a:ext cx="1277390" cy="124389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26305" y="2382346"/>
            <a:ext cx="1463040" cy="155968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35554" y="5082540"/>
            <a:ext cx="1707978" cy="10728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980808" y="5978941"/>
            <a:ext cx="1413554" cy="879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FF00"/>
                </a:solidFill>
              </a:rPr>
              <a:t>I12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2735" y="323718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HGPIN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085" y="2316398"/>
            <a:ext cx="1554615" cy="1775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921" y="4376058"/>
            <a:ext cx="1973751" cy="11430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184" y="300907"/>
            <a:ext cx="1852500" cy="173035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60808" y="2149540"/>
            <a:ext cx="1816632" cy="153853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096" y="2316398"/>
            <a:ext cx="2126164" cy="16256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427" y="300906"/>
            <a:ext cx="1852500" cy="1730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3700" y="2316398"/>
            <a:ext cx="1508299" cy="17756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1983" y="3908232"/>
            <a:ext cx="2116277" cy="16256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9544" y="5617029"/>
            <a:ext cx="1994128" cy="1157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230" y="149647"/>
            <a:ext cx="434378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1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54" y="439529"/>
            <a:ext cx="2264764" cy="8790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Score 3+3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13852" y="3195403"/>
            <a:ext cx="1413554" cy="879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D1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06" y="-1"/>
            <a:ext cx="6835727" cy="683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54" y="439529"/>
            <a:ext cx="2264764" cy="8790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Score 4+3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2575" y="3543300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12" y="0"/>
            <a:ext cx="6983988" cy="69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1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35</Words>
  <Application>Microsoft Office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Colorful cake….v2.0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 3+3</vt:lpstr>
      <vt:lpstr>Score 4+3</vt:lpstr>
      <vt:lpstr>Score 4+4</vt:lpstr>
      <vt:lpstr>Score 4+4</vt:lpstr>
      <vt:lpstr>Score 4+5</vt:lpstr>
      <vt:lpstr>HGPIN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on feature map</dc:title>
  <dc:creator>Tan Nguyen</dc:creator>
  <cp:lastModifiedBy>Tan Nguyen</cp:lastModifiedBy>
  <cp:revision>22</cp:revision>
  <dcterms:created xsi:type="dcterms:W3CDTF">2014-10-20T13:26:57Z</dcterms:created>
  <dcterms:modified xsi:type="dcterms:W3CDTF">2014-11-20T21:50:32Z</dcterms:modified>
</cp:coreProperties>
</file>